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82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9A327C58-0F59-4458-A881-23A99DD4CA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09A81D42-67BF-4744-AC84-BF679634575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7A1DB45-CA27-4957-A93A-D09E90C4C283}"/>
              </a:ext>
            </a:extLst>
          </p:cNvPr>
          <p:cNvSpPr txBox="1"/>
          <p:nvPr/>
        </p:nvSpPr>
        <p:spPr>
          <a:xfrm>
            <a:off x="276046" y="232912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長い矢印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" name="Line 3">
            <a:extLst>
              <a:ext uri="{FF2B5EF4-FFF2-40B4-BE49-F238E27FC236}">
                <a16:creationId xmlns:a16="http://schemas.microsoft.com/office/drawing/2014/main" id="{9213E38A-4EF1-460A-945C-3A3CDFAE46D2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838200"/>
            <a:ext cx="4465638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 type="none" w="lg" len="med"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" name="Line 4">
            <a:extLst>
              <a:ext uri="{FF2B5EF4-FFF2-40B4-BE49-F238E27FC236}">
                <a16:creationId xmlns:a16="http://schemas.microsoft.com/office/drawing/2014/main" id="{A15709E8-588A-4511-8F03-9FAB8FAE6884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1020763"/>
            <a:ext cx="4465638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dash"/>
            <a:round/>
            <a:headEnd type="none" w="lg" len="med"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" name="Line 7">
            <a:extLst>
              <a:ext uri="{FF2B5EF4-FFF2-40B4-BE49-F238E27FC236}">
                <a16:creationId xmlns:a16="http://schemas.microsoft.com/office/drawing/2014/main" id="{F6D11762-EB7F-44CE-B663-6C31F5B128A3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1203325"/>
            <a:ext cx="4465638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 type="oval" w="med" len="med"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" name="Line 8">
            <a:extLst>
              <a:ext uri="{FF2B5EF4-FFF2-40B4-BE49-F238E27FC236}">
                <a16:creationId xmlns:a16="http://schemas.microsoft.com/office/drawing/2014/main" id="{F8CCE95F-5A6F-41EA-8EBA-4C7F0E870384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1385888"/>
            <a:ext cx="4465638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dash"/>
            <a:round/>
            <a:headEnd type="oval" w="med" len="med"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" name="Line 9">
            <a:extLst>
              <a:ext uri="{FF2B5EF4-FFF2-40B4-BE49-F238E27FC236}">
                <a16:creationId xmlns:a16="http://schemas.microsoft.com/office/drawing/2014/main" id="{2D4575B2-1544-4917-BD5D-11E01C4F08FD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1566863"/>
            <a:ext cx="4465638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 type="triangle" w="sm" len="lg"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" name="Line 10">
            <a:extLst>
              <a:ext uri="{FF2B5EF4-FFF2-40B4-BE49-F238E27FC236}">
                <a16:creationId xmlns:a16="http://schemas.microsoft.com/office/drawing/2014/main" id="{B20C6200-0D74-4470-87B7-DA8FD3D9A8E6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1749425"/>
            <a:ext cx="4465638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dash"/>
            <a:round/>
            <a:headEnd type="triangle" w="sm" len="lg"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9" name="Line 11">
            <a:extLst>
              <a:ext uri="{FF2B5EF4-FFF2-40B4-BE49-F238E27FC236}">
                <a16:creationId xmlns:a16="http://schemas.microsoft.com/office/drawing/2014/main" id="{3DC714B4-F859-4316-AA69-3174C42A6E91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2054225"/>
            <a:ext cx="4465638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lg" len="med"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" name="Line 12">
            <a:extLst>
              <a:ext uri="{FF2B5EF4-FFF2-40B4-BE49-F238E27FC236}">
                <a16:creationId xmlns:a16="http://schemas.microsoft.com/office/drawing/2014/main" id="{A96ABAB0-06C7-4230-9D9B-C988F2FBE542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2236788"/>
            <a:ext cx="4465638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dash"/>
            <a:round/>
            <a:headEnd type="none" w="lg" len="med"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" name="Line 13">
            <a:extLst>
              <a:ext uri="{FF2B5EF4-FFF2-40B4-BE49-F238E27FC236}">
                <a16:creationId xmlns:a16="http://schemas.microsoft.com/office/drawing/2014/main" id="{1D2AA75B-E205-4000-9BFD-639747E788C7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2782888"/>
            <a:ext cx="4465638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oval" w="med" len="med"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" name="Line 14">
            <a:extLst>
              <a:ext uri="{FF2B5EF4-FFF2-40B4-BE49-F238E27FC236}">
                <a16:creationId xmlns:a16="http://schemas.microsoft.com/office/drawing/2014/main" id="{DA0E1F79-0BE4-46BD-93CD-57CEE828B982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2967038"/>
            <a:ext cx="4465638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dash"/>
            <a:round/>
            <a:headEnd type="oval" w="med" len="med"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3" name="Line 15">
            <a:extLst>
              <a:ext uri="{FF2B5EF4-FFF2-40B4-BE49-F238E27FC236}">
                <a16:creationId xmlns:a16="http://schemas.microsoft.com/office/drawing/2014/main" id="{434CCF97-8BBF-4464-BA62-C1D7BB85D521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3513138"/>
            <a:ext cx="4465638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 w="sm" len="lg"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" name="Line 16">
            <a:extLst>
              <a:ext uri="{FF2B5EF4-FFF2-40B4-BE49-F238E27FC236}">
                <a16:creationId xmlns:a16="http://schemas.microsoft.com/office/drawing/2014/main" id="{9FBA306C-A35B-4CF1-A7AB-96D131F01A3B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3695700"/>
            <a:ext cx="4465638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dash"/>
            <a:round/>
            <a:headEnd type="triangle" w="sm" len="lg"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" name="Line 17">
            <a:extLst>
              <a:ext uri="{FF2B5EF4-FFF2-40B4-BE49-F238E27FC236}">
                <a16:creationId xmlns:a16="http://schemas.microsoft.com/office/drawing/2014/main" id="{0EFE038C-FEBC-4C62-9D1F-34C344F0C776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2417763"/>
            <a:ext cx="4465638" cy="0"/>
          </a:xfrm>
          <a:prstGeom prst="line">
            <a:avLst/>
          </a:prstGeom>
          <a:noFill/>
          <a:ln w="38100" cap="rnd">
            <a:solidFill>
              <a:srgbClr val="000000"/>
            </a:solidFill>
            <a:prstDash val="sysDot"/>
            <a:round/>
            <a:headEnd type="none" w="lg" len="med"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" name="Line 18">
            <a:extLst>
              <a:ext uri="{FF2B5EF4-FFF2-40B4-BE49-F238E27FC236}">
                <a16:creationId xmlns:a16="http://schemas.microsoft.com/office/drawing/2014/main" id="{6A611CA5-5018-4DC9-902D-9E074656C097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3148013"/>
            <a:ext cx="4465638" cy="0"/>
          </a:xfrm>
          <a:prstGeom prst="line">
            <a:avLst/>
          </a:prstGeom>
          <a:noFill/>
          <a:ln w="38100" cap="rnd">
            <a:solidFill>
              <a:srgbClr val="000000"/>
            </a:solidFill>
            <a:prstDash val="sysDot"/>
            <a:round/>
            <a:headEnd type="oval" w="med" len="med"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7" name="Line 19">
            <a:extLst>
              <a:ext uri="{FF2B5EF4-FFF2-40B4-BE49-F238E27FC236}">
                <a16:creationId xmlns:a16="http://schemas.microsoft.com/office/drawing/2014/main" id="{BD6FAD5A-E6A2-4B3E-BFB0-78FEA1DBEB8B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3876675"/>
            <a:ext cx="4465638" cy="0"/>
          </a:xfrm>
          <a:prstGeom prst="line">
            <a:avLst/>
          </a:prstGeom>
          <a:noFill/>
          <a:ln w="38100" cap="rnd">
            <a:solidFill>
              <a:srgbClr val="000000"/>
            </a:solidFill>
            <a:prstDash val="sysDot"/>
            <a:round/>
            <a:headEnd type="triangle" w="sm" len="lg"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" name="Line 21">
            <a:extLst>
              <a:ext uri="{FF2B5EF4-FFF2-40B4-BE49-F238E27FC236}">
                <a16:creationId xmlns:a16="http://schemas.microsoft.com/office/drawing/2014/main" id="{8D34411C-CAC4-4A4D-9A76-FEB86A10F2D6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2600325"/>
            <a:ext cx="4465638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sysDot"/>
            <a:round/>
            <a:headEnd type="none" w="lg" len="med"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" name="Line 22">
            <a:extLst>
              <a:ext uri="{FF2B5EF4-FFF2-40B4-BE49-F238E27FC236}">
                <a16:creationId xmlns:a16="http://schemas.microsoft.com/office/drawing/2014/main" id="{1987FF76-F54E-4849-8EDC-1FDC17FD5A81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3328988"/>
            <a:ext cx="4465638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sysDot"/>
            <a:round/>
            <a:headEnd type="oval" w="med" len="med"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" name="Line 23">
            <a:extLst>
              <a:ext uri="{FF2B5EF4-FFF2-40B4-BE49-F238E27FC236}">
                <a16:creationId xmlns:a16="http://schemas.microsoft.com/office/drawing/2014/main" id="{35082243-5B73-4CC4-BBCD-729C8E42546A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4059238"/>
            <a:ext cx="4465638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sysDot"/>
            <a:round/>
            <a:headEnd type="triangle" w="sm" len="lg"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" name="Line 24">
            <a:extLst>
              <a:ext uri="{FF2B5EF4-FFF2-40B4-BE49-F238E27FC236}">
                <a16:creationId xmlns:a16="http://schemas.microsoft.com/office/drawing/2014/main" id="{5F6766F6-179D-4EBE-92D6-08B314DA8F34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4302125"/>
            <a:ext cx="4465638" cy="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 type="none" w="lg" len="med"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" name="Line 25">
            <a:extLst>
              <a:ext uri="{FF2B5EF4-FFF2-40B4-BE49-F238E27FC236}">
                <a16:creationId xmlns:a16="http://schemas.microsoft.com/office/drawing/2014/main" id="{02FA43F1-63CE-4DEA-85FA-D0B10C45F5CC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4486275"/>
            <a:ext cx="4465638" cy="0"/>
          </a:xfrm>
          <a:prstGeom prst="line">
            <a:avLst/>
          </a:prstGeom>
          <a:noFill/>
          <a:ln w="76200">
            <a:solidFill>
              <a:srgbClr val="000000"/>
            </a:solidFill>
            <a:prstDash val="dash"/>
            <a:round/>
            <a:headEnd type="none" w="lg" len="med"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" name="Line 26">
            <a:extLst>
              <a:ext uri="{FF2B5EF4-FFF2-40B4-BE49-F238E27FC236}">
                <a16:creationId xmlns:a16="http://schemas.microsoft.com/office/drawing/2014/main" id="{D270C9CF-16A0-4F9D-8E23-128C81C330DF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5030788"/>
            <a:ext cx="4465638" cy="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 type="oval" w="med" len="med"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4" name="Line 27">
            <a:extLst>
              <a:ext uri="{FF2B5EF4-FFF2-40B4-BE49-F238E27FC236}">
                <a16:creationId xmlns:a16="http://schemas.microsoft.com/office/drawing/2014/main" id="{82F08E8C-6B92-46B5-BA4B-075946475358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5214938"/>
            <a:ext cx="4465638" cy="0"/>
          </a:xfrm>
          <a:prstGeom prst="line">
            <a:avLst/>
          </a:prstGeom>
          <a:noFill/>
          <a:ln w="76200">
            <a:solidFill>
              <a:srgbClr val="000000"/>
            </a:solidFill>
            <a:prstDash val="dash"/>
            <a:round/>
            <a:headEnd type="oval" w="med" len="med"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5" name="Line 28">
            <a:extLst>
              <a:ext uri="{FF2B5EF4-FFF2-40B4-BE49-F238E27FC236}">
                <a16:creationId xmlns:a16="http://schemas.microsoft.com/office/drawing/2014/main" id="{B1718F06-CE9F-414B-8A0E-2C7018CAC15A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5762625"/>
            <a:ext cx="4465638" cy="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 type="triangle" w="sm" len="lg"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" name="Line 29">
            <a:extLst>
              <a:ext uri="{FF2B5EF4-FFF2-40B4-BE49-F238E27FC236}">
                <a16:creationId xmlns:a16="http://schemas.microsoft.com/office/drawing/2014/main" id="{FBC9FCB8-6375-4827-8A3E-5877EF5BB6A7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5943600"/>
            <a:ext cx="4465638" cy="0"/>
          </a:xfrm>
          <a:prstGeom prst="line">
            <a:avLst/>
          </a:prstGeom>
          <a:noFill/>
          <a:ln w="76200">
            <a:solidFill>
              <a:srgbClr val="000000"/>
            </a:solidFill>
            <a:prstDash val="dash"/>
            <a:round/>
            <a:headEnd type="triangle" w="sm" len="lg"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7" name="Line 30">
            <a:extLst>
              <a:ext uri="{FF2B5EF4-FFF2-40B4-BE49-F238E27FC236}">
                <a16:creationId xmlns:a16="http://schemas.microsoft.com/office/drawing/2014/main" id="{55C8E63C-51E0-4D35-AC50-15440BA3C5A0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4667250"/>
            <a:ext cx="4465638" cy="0"/>
          </a:xfrm>
          <a:prstGeom prst="line">
            <a:avLst/>
          </a:prstGeom>
          <a:noFill/>
          <a:ln w="76200" cap="rnd">
            <a:solidFill>
              <a:srgbClr val="000000"/>
            </a:solidFill>
            <a:prstDash val="sysDot"/>
            <a:round/>
            <a:headEnd type="none" w="lg" len="med"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8" name="Line 31">
            <a:extLst>
              <a:ext uri="{FF2B5EF4-FFF2-40B4-BE49-F238E27FC236}">
                <a16:creationId xmlns:a16="http://schemas.microsoft.com/office/drawing/2014/main" id="{47B0ECCC-C986-4F0C-B5A6-6624C3808A74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5395913"/>
            <a:ext cx="4465638" cy="0"/>
          </a:xfrm>
          <a:prstGeom prst="line">
            <a:avLst/>
          </a:prstGeom>
          <a:noFill/>
          <a:ln w="76200" cap="rnd">
            <a:solidFill>
              <a:srgbClr val="000000"/>
            </a:solidFill>
            <a:prstDash val="sysDot"/>
            <a:round/>
            <a:headEnd type="oval" w="med" len="med"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9" name="Line 32">
            <a:extLst>
              <a:ext uri="{FF2B5EF4-FFF2-40B4-BE49-F238E27FC236}">
                <a16:creationId xmlns:a16="http://schemas.microsoft.com/office/drawing/2014/main" id="{7BD0A051-F2A5-423C-A521-982A2FA949BB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6124575"/>
            <a:ext cx="4465638" cy="0"/>
          </a:xfrm>
          <a:prstGeom prst="line">
            <a:avLst/>
          </a:prstGeom>
          <a:noFill/>
          <a:ln w="76200" cap="rnd">
            <a:solidFill>
              <a:srgbClr val="000000"/>
            </a:solidFill>
            <a:prstDash val="sysDot"/>
            <a:round/>
            <a:headEnd type="triangle" w="sm" len="lg"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" name="Line 33">
            <a:extLst>
              <a:ext uri="{FF2B5EF4-FFF2-40B4-BE49-F238E27FC236}">
                <a16:creationId xmlns:a16="http://schemas.microsoft.com/office/drawing/2014/main" id="{D1D916B9-1C9A-4DC9-91F3-BEA58BE3524A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4849813"/>
            <a:ext cx="4465638" cy="0"/>
          </a:xfrm>
          <a:prstGeom prst="line">
            <a:avLst/>
          </a:prstGeom>
          <a:noFill/>
          <a:ln w="76200">
            <a:solidFill>
              <a:srgbClr val="000000"/>
            </a:solidFill>
            <a:prstDash val="sysDot"/>
            <a:round/>
            <a:headEnd type="none" w="lg" len="med"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1" name="Line 34">
            <a:extLst>
              <a:ext uri="{FF2B5EF4-FFF2-40B4-BE49-F238E27FC236}">
                <a16:creationId xmlns:a16="http://schemas.microsoft.com/office/drawing/2014/main" id="{5BC9FEBA-CE55-4123-B188-764D4612BB05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5578475"/>
            <a:ext cx="4465638" cy="0"/>
          </a:xfrm>
          <a:prstGeom prst="line">
            <a:avLst/>
          </a:prstGeom>
          <a:noFill/>
          <a:ln w="76200">
            <a:solidFill>
              <a:srgbClr val="000000"/>
            </a:solidFill>
            <a:prstDash val="sysDot"/>
            <a:round/>
            <a:headEnd type="oval" w="med" len="med"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2" name="Line 35">
            <a:extLst>
              <a:ext uri="{FF2B5EF4-FFF2-40B4-BE49-F238E27FC236}">
                <a16:creationId xmlns:a16="http://schemas.microsoft.com/office/drawing/2014/main" id="{B68A4CD0-2ABE-4102-B929-043819B19E6F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6308725"/>
            <a:ext cx="4465638" cy="0"/>
          </a:xfrm>
          <a:prstGeom prst="line">
            <a:avLst/>
          </a:prstGeom>
          <a:noFill/>
          <a:ln w="76200">
            <a:solidFill>
              <a:srgbClr val="000000"/>
            </a:solidFill>
            <a:prstDash val="sysDot"/>
            <a:round/>
            <a:headEnd type="triangle" w="sm" len="lg"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3" name="Line 37">
            <a:extLst>
              <a:ext uri="{FF2B5EF4-FFF2-40B4-BE49-F238E27FC236}">
                <a16:creationId xmlns:a16="http://schemas.microsoft.com/office/drawing/2014/main" id="{25A4B1D8-1549-4999-9D86-052183B1D775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836613"/>
            <a:ext cx="4465637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none" w="lg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4" name="Line 38">
            <a:extLst>
              <a:ext uri="{FF2B5EF4-FFF2-40B4-BE49-F238E27FC236}">
                <a16:creationId xmlns:a16="http://schemas.microsoft.com/office/drawing/2014/main" id="{4986D787-9333-43B4-9721-183572EF8147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1019175"/>
            <a:ext cx="4465637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dash"/>
            <a:round/>
            <a:headEnd type="none" w="lg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5" name="Line 39">
            <a:extLst>
              <a:ext uri="{FF2B5EF4-FFF2-40B4-BE49-F238E27FC236}">
                <a16:creationId xmlns:a16="http://schemas.microsoft.com/office/drawing/2014/main" id="{BC4E8F30-CB6A-4F1D-B370-BC12B135B6A9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1201738"/>
            <a:ext cx="4465637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oval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6" name="Line 40">
            <a:extLst>
              <a:ext uri="{FF2B5EF4-FFF2-40B4-BE49-F238E27FC236}">
                <a16:creationId xmlns:a16="http://schemas.microsoft.com/office/drawing/2014/main" id="{A1347F48-2C88-4087-A493-D998D7C5358B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1384300"/>
            <a:ext cx="4465637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dash"/>
            <a:round/>
            <a:headEnd type="oval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7" name="Line 41">
            <a:extLst>
              <a:ext uri="{FF2B5EF4-FFF2-40B4-BE49-F238E27FC236}">
                <a16:creationId xmlns:a16="http://schemas.microsoft.com/office/drawing/2014/main" id="{63FBF438-0C7D-449B-93A3-4495706377D5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1565275"/>
            <a:ext cx="4465637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triangle" w="lg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8" name="Line 42">
            <a:extLst>
              <a:ext uri="{FF2B5EF4-FFF2-40B4-BE49-F238E27FC236}">
                <a16:creationId xmlns:a16="http://schemas.microsoft.com/office/drawing/2014/main" id="{20B43F6A-3B39-47C0-AAA8-3E53683D26A4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1747838"/>
            <a:ext cx="4465637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dash"/>
            <a:round/>
            <a:headEnd type="triangle" w="lg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9" name="Line 43">
            <a:extLst>
              <a:ext uri="{FF2B5EF4-FFF2-40B4-BE49-F238E27FC236}">
                <a16:creationId xmlns:a16="http://schemas.microsoft.com/office/drawing/2014/main" id="{568F294E-B160-4342-8877-7C0682A91AEE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2052638"/>
            <a:ext cx="4465637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lg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0" name="Line 44">
            <a:extLst>
              <a:ext uri="{FF2B5EF4-FFF2-40B4-BE49-F238E27FC236}">
                <a16:creationId xmlns:a16="http://schemas.microsoft.com/office/drawing/2014/main" id="{BA8A0123-7A88-4806-AF15-1A532EA11144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2235200"/>
            <a:ext cx="4465637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dash"/>
            <a:round/>
            <a:headEnd type="none" w="lg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" name="Line 45">
            <a:extLst>
              <a:ext uri="{FF2B5EF4-FFF2-40B4-BE49-F238E27FC236}">
                <a16:creationId xmlns:a16="http://schemas.microsoft.com/office/drawing/2014/main" id="{703618EF-CC63-46F1-9CF0-92C333EE2B6D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2781300"/>
            <a:ext cx="4465637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oval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2" name="Line 46">
            <a:extLst>
              <a:ext uri="{FF2B5EF4-FFF2-40B4-BE49-F238E27FC236}">
                <a16:creationId xmlns:a16="http://schemas.microsoft.com/office/drawing/2014/main" id="{8F1D8251-3DD2-4CC5-A3FD-5387AE2B8BE6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2965450"/>
            <a:ext cx="4465637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dash"/>
            <a:round/>
            <a:headEnd type="oval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3" name="Line 47">
            <a:extLst>
              <a:ext uri="{FF2B5EF4-FFF2-40B4-BE49-F238E27FC236}">
                <a16:creationId xmlns:a16="http://schemas.microsoft.com/office/drawing/2014/main" id="{CAA8953E-9A6D-47D1-8130-DB0031E8E710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3511550"/>
            <a:ext cx="4465637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 w="lg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" name="Line 48">
            <a:extLst>
              <a:ext uri="{FF2B5EF4-FFF2-40B4-BE49-F238E27FC236}">
                <a16:creationId xmlns:a16="http://schemas.microsoft.com/office/drawing/2014/main" id="{E9EBCEF8-AFBF-44AE-B773-CFDCF37D6720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3694113"/>
            <a:ext cx="4465637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dash"/>
            <a:round/>
            <a:headEnd type="triangle" w="lg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5" name="Line 49">
            <a:extLst>
              <a:ext uri="{FF2B5EF4-FFF2-40B4-BE49-F238E27FC236}">
                <a16:creationId xmlns:a16="http://schemas.microsoft.com/office/drawing/2014/main" id="{969B38E5-DD5D-4819-8F32-55F6E89E36C9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2416175"/>
            <a:ext cx="4465637" cy="0"/>
          </a:xfrm>
          <a:prstGeom prst="line">
            <a:avLst/>
          </a:prstGeom>
          <a:noFill/>
          <a:ln w="38100" cap="rnd">
            <a:solidFill>
              <a:srgbClr val="000000"/>
            </a:solidFill>
            <a:prstDash val="sysDot"/>
            <a:round/>
            <a:headEnd type="none" w="lg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6" name="Line 50">
            <a:extLst>
              <a:ext uri="{FF2B5EF4-FFF2-40B4-BE49-F238E27FC236}">
                <a16:creationId xmlns:a16="http://schemas.microsoft.com/office/drawing/2014/main" id="{0B58455B-2431-4F72-9E55-2F0317BB88C7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3146425"/>
            <a:ext cx="4465637" cy="0"/>
          </a:xfrm>
          <a:prstGeom prst="line">
            <a:avLst/>
          </a:prstGeom>
          <a:noFill/>
          <a:ln w="38100" cap="rnd">
            <a:solidFill>
              <a:srgbClr val="000000"/>
            </a:solidFill>
            <a:prstDash val="sysDot"/>
            <a:round/>
            <a:headEnd type="oval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7" name="Line 51">
            <a:extLst>
              <a:ext uri="{FF2B5EF4-FFF2-40B4-BE49-F238E27FC236}">
                <a16:creationId xmlns:a16="http://schemas.microsoft.com/office/drawing/2014/main" id="{EF4B6619-F2DE-4FBE-987A-F6C39728C4E4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3875088"/>
            <a:ext cx="4465637" cy="0"/>
          </a:xfrm>
          <a:prstGeom prst="line">
            <a:avLst/>
          </a:prstGeom>
          <a:noFill/>
          <a:ln w="38100" cap="rnd">
            <a:solidFill>
              <a:srgbClr val="000000"/>
            </a:solidFill>
            <a:prstDash val="sysDot"/>
            <a:round/>
            <a:headEnd type="triangle" w="lg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8" name="Line 52">
            <a:extLst>
              <a:ext uri="{FF2B5EF4-FFF2-40B4-BE49-F238E27FC236}">
                <a16:creationId xmlns:a16="http://schemas.microsoft.com/office/drawing/2014/main" id="{910EFF43-F43C-431F-A773-67B408A36503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2598738"/>
            <a:ext cx="4465637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sysDot"/>
            <a:round/>
            <a:headEnd type="none" w="lg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9" name="Line 53">
            <a:extLst>
              <a:ext uri="{FF2B5EF4-FFF2-40B4-BE49-F238E27FC236}">
                <a16:creationId xmlns:a16="http://schemas.microsoft.com/office/drawing/2014/main" id="{F4EF48B6-B032-470A-A4DA-C6F7BE983282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3327400"/>
            <a:ext cx="4465637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sysDot"/>
            <a:round/>
            <a:headEnd type="oval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0" name="Line 54">
            <a:extLst>
              <a:ext uri="{FF2B5EF4-FFF2-40B4-BE49-F238E27FC236}">
                <a16:creationId xmlns:a16="http://schemas.microsoft.com/office/drawing/2014/main" id="{7C7DE53A-84BB-440A-9904-2E706CFDE86E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4057650"/>
            <a:ext cx="4465637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sysDot"/>
            <a:round/>
            <a:headEnd type="triangle" w="lg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" name="Line 55">
            <a:extLst>
              <a:ext uri="{FF2B5EF4-FFF2-40B4-BE49-F238E27FC236}">
                <a16:creationId xmlns:a16="http://schemas.microsoft.com/office/drawing/2014/main" id="{C1377B3B-A543-430A-BCA4-04CEB4C692E9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4300538"/>
            <a:ext cx="4465637" cy="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 type="none" w="lg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2" name="Line 56">
            <a:extLst>
              <a:ext uri="{FF2B5EF4-FFF2-40B4-BE49-F238E27FC236}">
                <a16:creationId xmlns:a16="http://schemas.microsoft.com/office/drawing/2014/main" id="{6D38A66F-2105-4EB0-9433-4DF7A4642020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4484688"/>
            <a:ext cx="4465637" cy="0"/>
          </a:xfrm>
          <a:prstGeom prst="line">
            <a:avLst/>
          </a:prstGeom>
          <a:noFill/>
          <a:ln w="76200">
            <a:solidFill>
              <a:srgbClr val="000000"/>
            </a:solidFill>
            <a:prstDash val="dash"/>
            <a:round/>
            <a:headEnd type="none" w="lg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3" name="Line 57">
            <a:extLst>
              <a:ext uri="{FF2B5EF4-FFF2-40B4-BE49-F238E27FC236}">
                <a16:creationId xmlns:a16="http://schemas.microsoft.com/office/drawing/2014/main" id="{BE12B008-2640-4824-91F0-1582D380BB8A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5029200"/>
            <a:ext cx="4465637" cy="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 type="oval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4" name="Line 58">
            <a:extLst>
              <a:ext uri="{FF2B5EF4-FFF2-40B4-BE49-F238E27FC236}">
                <a16:creationId xmlns:a16="http://schemas.microsoft.com/office/drawing/2014/main" id="{FCBF494D-30C6-4BF9-A2C7-258B1EC3EC66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5213350"/>
            <a:ext cx="4465637" cy="0"/>
          </a:xfrm>
          <a:prstGeom prst="line">
            <a:avLst/>
          </a:prstGeom>
          <a:noFill/>
          <a:ln w="76200">
            <a:solidFill>
              <a:srgbClr val="000000"/>
            </a:solidFill>
            <a:prstDash val="dash"/>
            <a:round/>
            <a:headEnd type="oval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5" name="Line 59">
            <a:extLst>
              <a:ext uri="{FF2B5EF4-FFF2-40B4-BE49-F238E27FC236}">
                <a16:creationId xmlns:a16="http://schemas.microsoft.com/office/drawing/2014/main" id="{61951085-E689-4BD2-9307-0201F61E5A7B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5761038"/>
            <a:ext cx="4465637" cy="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 type="triangle" w="lg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6" name="Line 60">
            <a:extLst>
              <a:ext uri="{FF2B5EF4-FFF2-40B4-BE49-F238E27FC236}">
                <a16:creationId xmlns:a16="http://schemas.microsoft.com/office/drawing/2014/main" id="{4E30F6AF-9EA0-4FC3-B710-91BAC8336BB0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5942013"/>
            <a:ext cx="4465637" cy="0"/>
          </a:xfrm>
          <a:prstGeom prst="line">
            <a:avLst/>
          </a:prstGeom>
          <a:noFill/>
          <a:ln w="76200">
            <a:solidFill>
              <a:srgbClr val="000000"/>
            </a:solidFill>
            <a:prstDash val="dash"/>
            <a:round/>
            <a:headEnd type="triangle" w="lg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7" name="Line 61">
            <a:extLst>
              <a:ext uri="{FF2B5EF4-FFF2-40B4-BE49-F238E27FC236}">
                <a16:creationId xmlns:a16="http://schemas.microsoft.com/office/drawing/2014/main" id="{941857D0-0E37-4930-8CBE-3162249ED9BF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4665663"/>
            <a:ext cx="4465637" cy="0"/>
          </a:xfrm>
          <a:prstGeom prst="line">
            <a:avLst/>
          </a:prstGeom>
          <a:noFill/>
          <a:ln w="76200" cap="rnd">
            <a:solidFill>
              <a:srgbClr val="000000"/>
            </a:solidFill>
            <a:prstDash val="sysDot"/>
            <a:round/>
            <a:headEnd type="none" w="lg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8" name="Line 62">
            <a:extLst>
              <a:ext uri="{FF2B5EF4-FFF2-40B4-BE49-F238E27FC236}">
                <a16:creationId xmlns:a16="http://schemas.microsoft.com/office/drawing/2014/main" id="{EB3EEC88-A913-4692-B227-8E7661D58B56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5394325"/>
            <a:ext cx="4465637" cy="0"/>
          </a:xfrm>
          <a:prstGeom prst="line">
            <a:avLst/>
          </a:prstGeom>
          <a:noFill/>
          <a:ln w="76200" cap="rnd">
            <a:solidFill>
              <a:srgbClr val="000000"/>
            </a:solidFill>
            <a:prstDash val="sysDot"/>
            <a:round/>
            <a:headEnd type="oval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9" name="Line 63">
            <a:extLst>
              <a:ext uri="{FF2B5EF4-FFF2-40B4-BE49-F238E27FC236}">
                <a16:creationId xmlns:a16="http://schemas.microsoft.com/office/drawing/2014/main" id="{553922A2-45E8-4316-A25F-51B4BA009594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6122988"/>
            <a:ext cx="4465637" cy="0"/>
          </a:xfrm>
          <a:prstGeom prst="line">
            <a:avLst/>
          </a:prstGeom>
          <a:noFill/>
          <a:ln w="76200" cap="rnd">
            <a:solidFill>
              <a:srgbClr val="000000"/>
            </a:solidFill>
            <a:prstDash val="sysDot"/>
            <a:round/>
            <a:headEnd type="triangle" w="lg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0" name="Line 64">
            <a:extLst>
              <a:ext uri="{FF2B5EF4-FFF2-40B4-BE49-F238E27FC236}">
                <a16:creationId xmlns:a16="http://schemas.microsoft.com/office/drawing/2014/main" id="{0AE63192-AE75-4615-BFA5-150A67BB1C7E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4848225"/>
            <a:ext cx="4465637" cy="0"/>
          </a:xfrm>
          <a:prstGeom prst="line">
            <a:avLst/>
          </a:prstGeom>
          <a:noFill/>
          <a:ln w="76200">
            <a:solidFill>
              <a:srgbClr val="000000"/>
            </a:solidFill>
            <a:prstDash val="sysDot"/>
            <a:round/>
            <a:headEnd type="none" w="lg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" name="Line 65">
            <a:extLst>
              <a:ext uri="{FF2B5EF4-FFF2-40B4-BE49-F238E27FC236}">
                <a16:creationId xmlns:a16="http://schemas.microsoft.com/office/drawing/2014/main" id="{F4014562-8166-490B-AB6D-28668EC8C3E8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5576888"/>
            <a:ext cx="4465637" cy="0"/>
          </a:xfrm>
          <a:prstGeom prst="line">
            <a:avLst/>
          </a:prstGeom>
          <a:noFill/>
          <a:ln w="76200">
            <a:solidFill>
              <a:srgbClr val="000000"/>
            </a:solidFill>
            <a:prstDash val="sysDot"/>
            <a:round/>
            <a:headEnd type="oval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2" name="Line 66">
            <a:extLst>
              <a:ext uri="{FF2B5EF4-FFF2-40B4-BE49-F238E27FC236}">
                <a16:creationId xmlns:a16="http://schemas.microsoft.com/office/drawing/2014/main" id="{E149979B-4A5D-4518-9155-CFADEDA7BBE3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6307138"/>
            <a:ext cx="4465637" cy="0"/>
          </a:xfrm>
          <a:prstGeom prst="line">
            <a:avLst/>
          </a:prstGeom>
          <a:noFill/>
          <a:ln w="76200">
            <a:solidFill>
              <a:srgbClr val="000000"/>
            </a:solidFill>
            <a:prstDash val="sysDot"/>
            <a:round/>
            <a:headEnd type="triangle" w="lg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Line 3">
            <a:extLst>
              <a:ext uri="{FF2B5EF4-FFF2-40B4-BE49-F238E27FC236}">
                <a16:creationId xmlns:a16="http://schemas.microsoft.com/office/drawing/2014/main" id="{2009D2F8-7F79-46D5-9B14-04292E0BFAC5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838200"/>
            <a:ext cx="4465638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 type="none" w="lg" len="med"/>
            <a:tailEnd type="arrow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3" name="Line 4">
            <a:extLst>
              <a:ext uri="{FF2B5EF4-FFF2-40B4-BE49-F238E27FC236}">
                <a16:creationId xmlns:a16="http://schemas.microsoft.com/office/drawing/2014/main" id="{7B3E1361-1DFD-478A-BB60-66E5D5436C7F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1020763"/>
            <a:ext cx="4465638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dash"/>
            <a:round/>
            <a:headEnd type="none" w="lg" len="med"/>
            <a:tailEnd type="arrow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4" name="Line 7">
            <a:extLst>
              <a:ext uri="{FF2B5EF4-FFF2-40B4-BE49-F238E27FC236}">
                <a16:creationId xmlns:a16="http://schemas.microsoft.com/office/drawing/2014/main" id="{E27FFF8D-223F-48A6-9827-658457434226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1203325"/>
            <a:ext cx="4465638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 type="oval" w="med" len="med"/>
            <a:tailEnd type="arrow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5" name="Line 8">
            <a:extLst>
              <a:ext uri="{FF2B5EF4-FFF2-40B4-BE49-F238E27FC236}">
                <a16:creationId xmlns:a16="http://schemas.microsoft.com/office/drawing/2014/main" id="{BAA55D0A-BF9E-4BCA-94E3-CA3D6E28D3C8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1385888"/>
            <a:ext cx="4465638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dash"/>
            <a:round/>
            <a:headEnd type="oval" w="med" len="med"/>
            <a:tailEnd type="arrow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6" name="Line 9">
            <a:extLst>
              <a:ext uri="{FF2B5EF4-FFF2-40B4-BE49-F238E27FC236}">
                <a16:creationId xmlns:a16="http://schemas.microsoft.com/office/drawing/2014/main" id="{6DF17E7F-C459-4E62-9CE4-3AC79F818610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1566863"/>
            <a:ext cx="4465638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 type="arrow" w="sm" len="lg"/>
            <a:tailEnd type="arrow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7" name="Line 10">
            <a:extLst>
              <a:ext uri="{FF2B5EF4-FFF2-40B4-BE49-F238E27FC236}">
                <a16:creationId xmlns:a16="http://schemas.microsoft.com/office/drawing/2014/main" id="{B6C2DC48-BA66-4147-B6BA-F9A97A70F82C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1749425"/>
            <a:ext cx="4465638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dash"/>
            <a:round/>
            <a:headEnd type="arrow" w="sm" len="lg"/>
            <a:tailEnd type="arrow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8" name="Line 11">
            <a:extLst>
              <a:ext uri="{FF2B5EF4-FFF2-40B4-BE49-F238E27FC236}">
                <a16:creationId xmlns:a16="http://schemas.microsoft.com/office/drawing/2014/main" id="{41F6496C-B9DA-45C9-8FEF-EE5BB3CC90BB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2054225"/>
            <a:ext cx="4465638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lg" len="med"/>
            <a:tailEnd type="arrow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9" name="Line 12">
            <a:extLst>
              <a:ext uri="{FF2B5EF4-FFF2-40B4-BE49-F238E27FC236}">
                <a16:creationId xmlns:a16="http://schemas.microsoft.com/office/drawing/2014/main" id="{3057010D-4B7D-404F-B948-2DCCD97D3053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2236788"/>
            <a:ext cx="4465638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dash"/>
            <a:round/>
            <a:headEnd type="none" w="lg" len="med"/>
            <a:tailEnd type="arrow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0" name="Line 13">
            <a:extLst>
              <a:ext uri="{FF2B5EF4-FFF2-40B4-BE49-F238E27FC236}">
                <a16:creationId xmlns:a16="http://schemas.microsoft.com/office/drawing/2014/main" id="{2A931975-4A8F-4AF3-8DD3-A5544DD1C016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2782888"/>
            <a:ext cx="4465638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oval" w="med" len="med"/>
            <a:tailEnd type="arrow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1" name="Line 14">
            <a:extLst>
              <a:ext uri="{FF2B5EF4-FFF2-40B4-BE49-F238E27FC236}">
                <a16:creationId xmlns:a16="http://schemas.microsoft.com/office/drawing/2014/main" id="{82893DEB-2D14-4D0C-A809-45E6153A73BC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2967038"/>
            <a:ext cx="4465638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dash"/>
            <a:round/>
            <a:headEnd type="oval" w="med" len="med"/>
            <a:tailEnd type="arrow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2" name="Line 15">
            <a:extLst>
              <a:ext uri="{FF2B5EF4-FFF2-40B4-BE49-F238E27FC236}">
                <a16:creationId xmlns:a16="http://schemas.microsoft.com/office/drawing/2014/main" id="{B28AD007-EE8F-485B-992A-73FB6DB7B568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3513138"/>
            <a:ext cx="4465638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arrow" w="sm" len="lg"/>
            <a:tailEnd type="arrow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3" name="Line 16">
            <a:extLst>
              <a:ext uri="{FF2B5EF4-FFF2-40B4-BE49-F238E27FC236}">
                <a16:creationId xmlns:a16="http://schemas.microsoft.com/office/drawing/2014/main" id="{C4AAC8B6-7C87-47C6-82E4-994776FB0170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3695700"/>
            <a:ext cx="4465638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dash"/>
            <a:round/>
            <a:headEnd type="arrow" w="sm" len="lg"/>
            <a:tailEnd type="arrow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4" name="Line 17">
            <a:extLst>
              <a:ext uri="{FF2B5EF4-FFF2-40B4-BE49-F238E27FC236}">
                <a16:creationId xmlns:a16="http://schemas.microsoft.com/office/drawing/2014/main" id="{62364452-317B-44DD-9EA7-A5447DC4711B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2417763"/>
            <a:ext cx="4465638" cy="0"/>
          </a:xfrm>
          <a:prstGeom prst="line">
            <a:avLst/>
          </a:prstGeom>
          <a:noFill/>
          <a:ln w="38100" cap="rnd">
            <a:solidFill>
              <a:srgbClr val="000000"/>
            </a:solidFill>
            <a:prstDash val="sysDot"/>
            <a:round/>
            <a:headEnd type="none" w="lg" len="med"/>
            <a:tailEnd type="arrow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5" name="Line 18">
            <a:extLst>
              <a:ext uri="{FF2B5EF4-FFF2-40B4-BE49-F238E27FC236}">
                <a16:creationId xmlns:a16="http://schemas.microsoft.com/office/drawing/2014/main" id="{3753EC02-29DF-41BA-A206-342414F9DD8B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3148013"/>
            <a:ext cx="4465638" cy="0"/>
          </a:xfrm>
          <a:prstGeom prst="line">
            <a:avLst/>
          </a:prstGeom>
          <a:noFill/>
          <a:ln w="38100" cap="rnd">
            <a:solidFill>
              <a:srgbClr val="000000"/>
            </a:solidFill>
            <a:prstDash val="sysDot"/>
            <a:round/>
            <a:headEnd type="oval" w="med" len="med"/>
            <a:tailEnd type="arrow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6" name="Line 19">
            <a:extLst>
              <a:ext uri="{FF2B5EF4-FFF2-40B4-BE49-F238E27FC236}">
                <a16:creationId xmlns:a16="http://schemas.microsoft.com/office/drawing/2014/main" id="{9D678B66-4012-4E56-9F59-DBF47D9CC8A6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3876675"/>
            <a:ext cx="4465638" cy="0"/>
          </a:xfrm>
          <a:prstGeom prst="line">
            <a:avLst/>
          </a:prstGeom>
          <a:noFill/>
          <a:ln w="38100" cap="rnd">
            <a:solidFill>
              <a:srgbClr val="000000"/>
            </a:solidFill>
            <a:prstDash val="sysDot"/>
            <a:round/>
            <a:headEnd type="arrow" w="sm" len="lg"/>
            <a:tailEnd type="arrow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7" name="Line 21">
            <a:extLst>
              <a:ext uri="{FF2B5EF4-FFF2-40B4-BE49-F238E27FC236}">
                <a16:creationId xmlns:a16="http://schemas.microsoft.com/office/drawing/2014/main" id="{C2F8B895-ED36-44FA-A419-859A778A5383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2600325"/>
            <a:ext cx="4465638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sysDot"/>
            <a:round/>
            <a:headEnd type="none" w="lg" len="med"/>
            <a:tailEnd type="arrow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8" name="Line 22">
            <a:extLst>
              <a:ext uri="{FF2B5EF4-FFF2-40B4-BE49-F238E27FC236}">
                <a16:creationId xmlns:a16="http://schemas.microsoft.com/office/drawing/2014/main" id="{66365F9F-0614-41ED-ACB1-E1331C40BBFA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3328988"/>
            <a:ext cx="4465638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sysDot"/>
            <a:round/>
            <a:headEnd type="oval" w="med" len="med"/>
            <a:tailEnd type="arrow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9" name="Line 23">
            <a:extLst>
              <a:ext uri="{FF2B5EF4-FFF2-40B4-BE49-F238E27FC236}">
                <a16:creationId xmlns:a16="http://schemas.microsoft.com/office/drawing/2014/main" id="{35FAF034-8685-41E3-9385-E04EDD0B4ED6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4059238"/>
            <a:ext cx="4465638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sysDot"/>
            <a:round/>
            <a:headEnd type="arrow" w="sm" len="lg"/>
            <a:tailEnd type="arrow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0" name="Line 24">
            <a:extLst>
              <a:ext uri="{FF2B5EF4-FFF2-40B4-BE49-F238E27FC236}">
                <a16:creationId xmlns:a16="http://schemas.microsoft.com/office/drawing/2014/main" id="{9D18822F-7B09-4DD6-BBAF-25178ACEB62B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4302125"/>
            <a:ext cx="4465638" cy="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 type="none" w="lg" len="med"/>
            <a:tailEnd type="arrow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1" name="Line 25">
            <a:extLst>
              <a:ext uri="{FF2B5EF4-FFF2-40B4-BE49-F238E27FC236}">
                <a16:creationId xmlns:a16="http://schemas.microsoft.com/office/drawing/2014/main" id="{4EE66277-544D-4BAB-B3F5-D96BE71E78BF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4486275"/>
            <a:ext cx="4465638" cy="0"/>
          </a:xfrm>
          <a:prstGeom prst="line">
            <a:avLst/>
          </a:prstGeom>
          <a:noFill/>
          <a:ln w="76200">
            <a:solidFill>
              <a:srgbClr val="000000"/>
            </a:solidFill>
            <a:prstDash val="dash"/>
            <a:round/>
            <a:headEnd type="none" w="lg" len="med"/>
            <a:tailEnd type="arrow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2" name="Line 26">
            <a:extLst>
              <a:ext uri="{FF2B5EF4-FFF2-40B4-BE49-F238E27FC236}">
                <a16:creationId xmlns:a16="http://schemas.microsoft.com/office/drawing/2014/main" id="{952E3B57-42AF-4F7D-8A51-E96C61043BAE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5030788"/>
            <a:ext cx="4465638" cy="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 type="oval" w="med" len="med"/>
            <a:tailEnd type="arrow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3" name="Line 27">
            <a:extLst>
              <a:ext uri="{FF2B5EF4-FFF2-40B4-BE49-F238E27FC236}">
                <a16:creationId xmlns:a16="http://schemas.microsoft.com/office/drawing/2014/main" id="{402FBD58-7383-46B2-B4E9-176F01EA0A53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5214938"/>
            <a:ext cx="4465638" cy="0"/>
          </a:xfrm>
          <a:prstGeom prst="line">
            <a:avLst/>
          </a:prstGeom>
          <a:noFill/>
          <a:ln w="76200">
            <a:solidFill>
              <a:srgbClr val="000000"/>
            </a:solidFill>
            <a:prstDash val="dash"/>
            <a:round/>
            <a:headEnd type="oval" w="med" len="med"/>
            <a:tailEnd type="arrow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4" name="Line 28">
            <a:extLst>
              <a:ext uri="{FF2B5EF4-FFF2-40B4-BE49-F238E27FC236}">
                <a16:creationId xmlns:a16="http://schemas.microsoft.com/office/drawing/2014/main" id="{536891FA-072B-4925-9650-D9508AB6E0CD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5762625"/>
            <a:ext cx="4465638" cy="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 type="arrow" w="sm" len="lg"/>
            <a:tailEnd type="arrow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5" name="Line 29">
            <a:extLst>
              <a:ext uri="{FF2B5EF4-FFF2-40B4-BE49-F238E27FC236}">
                <a16:creationId xmlns:a16="http://schemas.microsoft.com/office/drawing/2014/main" id="{A8F7FC5D-AD46-4D0C-B368-840182010F3C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5943600"/>
            <a:ext cx="4465638" cy="0"/>
          </a:xfrm>
          <a:prstGeom prst="line">
            <a:avLst/>
          </a:prstGeom>
          <a:noFill/>
          <a:ln w="76200">
            <a:solidFill>
              <a:srgbClr val="000000"/>
            </a:solidFill>
            <a:prstDash val="dash"/>
            <a:round/>
            <a:headEnd type="arrow" w="sm" len="lg"/>
            <a:tailEnd type="arrow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6" name="Line 30">
            <a:extLst>
              <a:ext uri="{FF2B5EF4-FFF2-40B4-BE49-F238E27FC236}">
                <a16:creationId xmlns:a16="http://schemas.microsoft.com/office/drawing/2014/main" id="{6D23ED28-0253-4091-A631-886C026C8A4A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4667250"/>
            <a:ext cx="4465638" cy="0"/>
          </a:xfrm>
          <a:prstGeom prst="line">
            <a:avLst/>
          </a:prstGeom>
          <a:noFill/>
          <a:ln w="76200" cap="rnd">
            <a:solidFill>
              <a:srgbClr val="000000"/>
            </a:solidFill>
            <a:prstDash val="sysDot"/>
            <a:round/>
            <a:headEnd type="none" w="lg" len="med"/>
            <a:tailEnd type="arrow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7" name="Line 31">
            <a:extLst>
              <a:ext uri="{FF2B5EF4-FFF2-40B4-BE49-F238E27FC236}">
                <a16:creationId xmlns:a16="http://schemas.microsoft.com/office/drawing/2014/main" id="{A952CB4C-57D1-4088-8AD1-E4F57C687964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5395913"/>
            <a:ext cx="4465638" cy="0"/>
          </a:xfrm>
          <a:prstGeom prst="line">
            <a:avLst/>
          </a:prstGeom>
          <a:noFill/>
          <a:ln w="76200" cap="rnd">
            <a:solidFill>
              <a:srgbClr val="000000"/>
            </a:solidFill>
            <a:prstDash val="sysDot"/>
            <a:round/>
            <a:headEnd type="oval" w="med" len="med"/>
            <a:tailEnd type="arrow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8" name="Line 32">
            <a:extLst>
              <a:ext uri="{FF2B5EF4-FFF2-40B4-BE49-F238E27FC236}">
                <a16:creationId xmlns:a16="http://schemas.microsoft.com/office/drawing/2014/main" id="{C5757C74-3B76-4AAB-B875-AFF0A21C493B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6124575"/>
            <a:ext cx="4465638" cy="0"/>
          </a:xfrm>
          <a:prstGeom prst="line">
            <a:avLst/>
          </a:prstGeom>
          <a:noFill/>
          <a:ln w="76200" cap="rnd">
            <a:solidFill>
              <a:srgbClr val="000000"/>
            </a:solidFill>
            <a:prstDash val="sysDot"/>
            <a:round/>
            <a:headEnd type="arrow" w="sm" len="lg"/>
            <a:tailEnd type="arrow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9" name="Line 33">
            <a:extLst>
              <a:ext uri="{FF2B5EF4-FFF2-40B4-BE49-F238E27FC236}">
                <a16:creationId xmlns:a16="http://schemas.microsoft.com/office/drawing/2014/main" id="{855DC9AC-2B39-4A3C-944D-4FC1F6E2CE08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4849813"/>
            <a:ext cx="4465638" cy="0"/>
          </a:xfrm>
          <a:prstGeom prst="line">
            <a:avLst/>
          </a:prstGeom>
          <a:noFill/>
          <a:ln w="76200">
            <a:solidFill>
              <a:srgbClr val="000000"/>
            </a:solidFill>
            <a:prstDash val="sysDot"/>
            <a:round/>
            <a:headEnd type="none" w="lg" len="med"/>
            <a:tailEnd type="arrow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90" name="Line 34">
            <a:extLst>
              <a:ext uri="{FF2B5EF4-FFF2-40B4-BE49-F238E27FC236}">
                <a16:creationId xmlns:a16="http://schemas.microsoft.com/office/drawing/2014/main" id="{046A08D2-B4A7-4608-9676-2BFF50247350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5578475"/>
            <a:ext cx="4465638" cy="0"/>
          </a:xfrm>
          <a:prstGeom prst="line">
            <a:avLst/>
          </a:prstGeom>
          <a:noFill/>
          <a:ln w="76200">
            <a:solidFill>
              <a:srgbClr val="000000"/>
            </a:solidFill>
            <a:prstDash val="sysDot"/>
            <a:round/>
            <a:headEnd type="oval" w="med" len="med"/>
            <a:tailEnd type="arrow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91" name="Line 35">
            <a:extLst>
              <a:ext uri="{FF2B5EF4-FFF2-40B4-BE49-F238E27FC236}">
                <a16:creationId xmlns:a16="http://schemas.microsoft.com/office/drawing/2014/main" id="{4C06C12D-2D28-4705-8821-F572F30D8D9F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" y="6308725"/>
            <a:ext cx="4465638" cy="0"/>
          </a:xfrm>
          <a:prstGeom prst="line">
            <a:avLst/>
          </a:prstGeom>
          <a:noFill/>
          <a:ln w="76200">
            <a:solidFill>
              <a:srgbClr val="000000"/>
            </a:solidFill>
            <a:prstDash val="sysDot"/>
            <a:round/>
            <a:headEnd type="arrow" w="sm" len="lg"/>
            <a:tailEnd type="arrow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92" name="Line 37">
            <a:extLst>
              <a:ext uri="{FF2B5EF4-FFF2-40B4-BE49-F238E27FC236}">
                <a16:creationId xmlns:a16="http://schemas.microsoft.com/office/drawing/2014/main" id="{94A6BFA1-DB91-46B8-8714-087ACAC132BA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836613"/>
            <a:ext cx="4465637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none" w="lg" len="med"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93" name="Line 38">
            <a:extLst>
              <a:ext uri="{FF2B5EF4-FFF2-40B4-BE49-F238E27FC236}">
                <a16:creationId xmlns:a16="http://schemas.microsoft.com/office/drawing/2014/main" id="{545A7CD2-EDA3-4104-9B5A-A99277656E8B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1019175"/>
            <a:ext cx="4465637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dash"/>
            <a:round/>
            <a:headEnd type="none" w="lg" len="med"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94" name="Line 39">
            <a:extLst>
              <a:ext uri="{FF2B5EF4-FFF2-40B4-BE49-F238E27FC236}">
                <a16:creationId xmlns:a16="http://schemas.microsoft.com/office/drawing/2014/main" id="{85362D38-A407-4BA3-8DAE-299C18CBE2B8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1201738"/>
            <a:ext cx="4465637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oval" w="med" len="med"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95" name="Line 40">
            <a:extLst>
              <a:ext uri="{FF2B5EF4-FFF2-40B4-BE49-F238E27FC236}">
                <a16:creationId xmlns:a16="http://schemas.microsoft.com/office/drawing/2014/main" id="{B0F8E606-BC8C-4AAD-84D3-A27D28109CCC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1384300"/>
            <a:ext cx="4465637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dash"/>
            <a:round/>
            <a:headEnd type="oval" w="med" len="med"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96" name="Line 41">
            <a:extLst>
              <a:ext uri="{FF2B5EF4-FFF2-40B4-BE49-F238E27FC236}">
                <a16:creationId xmlns:a16="http://schemas.microsoft.com/office/drawing/2014/main" id="{9E6233B2-3F78-4B70-AA32-BDA60A27A12F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1565275"/>
            <a:ext cx="4465637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arrow" w="lg" len="med"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97" name="Line 42">
            <a:extLst>
              <a:ext uri="{FF2B5EF4-FFF2-40B4-BE49-F238E27FC236}">
                <a16:creationId xmlns:a16="http://schemas.microsoft.com/office/drawing/2014/main" id="{9986A1C7-0F4B-4353-9A91-20F08B3A1F59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1747838"/>
            <a:ext cx="4465637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dash"/>
            <a:round/>
            <a:headEnd type="arrow" w="lg" len="med"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98" name="Line 43">
            <a:extLst>
              <a:ext uri="{FF2B5EF4-FFF2-40B4-BE49-F238E27FC236}">
                <a16:creationId xmlns:a16="http://schemas.microsoft.com/office/drawing/2014/main" id="{3DE6ECAC-0234-4350-B601-B91E145711ED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2052638"/>
            <a:ext cx="4465637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lg" len="med"/>
            <a:tailEnd type="arrow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99" name="Line 44">
            <a:extLst>
              <a:ext uri="{FF2B5EF4-FFF2-40B4-BE49-F238E27FC236}">
                <a16:creationId xmlns:a16="http://schemas.microsoft.com/office/drawing/2014/main" id="{6E9F8492-E0D7-4AB5-BF46-5ABE8399F57B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2235200"/>
            <a:ext cx="4465637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dash"/>
            <a:round/>
            <a:headEnd type="none" w="lg" len="med"/>
            <a:tailEnd type="arrow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0" name="Line 45">
            <a:extLst>
              <a:ext uri="{FF2B5EF4-FFF2-40B4-BE49-F238E27FC236}">
                <a16:creationId xmlns:a16="http://schemas.microsoft.com/office/drawing/2014/main" id="{89D7B4DE-A076-439F-B729-94088ACE1E28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2781300"/>
            <a:ext cx="4465637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oval" w="med" len="med"/>
            <a:tailEnd type="arrow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1" name="Line 46">
            <a:extLst>
              <a:ext uri="{FF2B5EF4-FFF2-40B4-BE49-F238E27FC236}">
                <a16:creationId xmlns:a16="http://schemas.microsoft.com/office/drawing/2014/main" id="{1EFE7609-4D69-4FDD-8F33-E6D387E2B063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2965450"/>
            <a:ext cx="4465637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dash"/>
            <a:round/>
            <a:headEnd type="oval" w="med" len="med"/>
            <a:tailEnd type="arrow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2" name="Line 47">
            <a:extLst>
              <a:ext uri="{FF2B5EF4-FFF2-40B4-BE49-F238E27FC236}">
                <a16:creationId xmlns:a16="http://schemas.microsoft.com/office/drawing/2014/main" id="{8C6E7B9A-406E-4F5D-A7F0-3DBFE79CF0EC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3511550"/>
            <a:ext cx="4465637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arrow" w="lg" len="med"/>
            <a:tailEnd type="arrow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3" name="Line 48">
            <a:extLst>
              <a:ext uri="{FF2B5EF4-FFF2-40B4-BE49-F238E27FC236}">
                <a16:creationId xmlns:a16="http://schemas.microsoft.com/office/drawing/2014/main" id="{DF5E9B7E-3D84-4141-BEC3-3650BC64CEFD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3694113"/>
            <a:ext cx="4465637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dash"/>
            <a:round/>
            <a:headEnd type="arrow" w="lg" len="med"/>
            <a:tailEnd type="arrow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4" name="Line 49">
            <a:extLst>
              <a:ext uri="{FF2B5EF4-FFF2-40B4-BE49-F238E27FC236}">
                <a16:creationId xmlns:a16="http://schemas.microsoft.com/office/drawing/2014/main" id="{1D6EEBD4-FBDE-437D-811A-95CDF02836E0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2416175"/>
            <a:ext cx="4465637" cy="0"/>
          </a:xfrm>
          <a:prstGeom prst="line">
            <a:avLst/>
          </a:prstGeom>
          <a:noFill/>
          <a:ln w="38100" cap="rnd">
            <a:solidFill>
              <a:srgbClr val="000000"/>
            </a:solidFill>
            <a:prstDash val="sysDot"/>
            <a:round/>
            <a:headEnd type="none" w="lg" len="med"/>
            <a:tailEnd type="arrow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5" name="Line 50">
            <a:extLst>
              <a:ext uri="{FF2B5EF4-FFF2-40B4-BE49-F238E27FC236}">
                <a16:creationId xmlns:a16="http://schemas.microsoft.com/office/drawing/2014/main" id="{D4330B88-4CC0-4221-9CD1-0E4B0EEA083A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3146425"/>
            <a:ext cx="4465637" cy="0"/>
          </a:xfrm>
          <a:prstGeom prst="line">
            <a:avLst/>
          </a:prstGeom>
          <a:noFill/>
          <a:ln w="38100" cap="rnd">
            <a:solidFill>
              <a:srgbClr val="000000"/>
            </a:solidFill>
            <a:prstDash val="sysDot"/>
            <a:round/>
            <a:headEnd type="oval" w="med" len="med"/>
            <a:tailEnd type="arrow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6" name="Line 51">
            <a:extLst>
              <a:ext uri="{FF2B5EF4-FFF2-40B4-BE49-F238E27FC236}">
                <a16:creationId xmlns:a16="http://schemas.microsoft.com/office/drawing/2014/main" id="{8CFF77C5-6020-4FD7-AFA7-6C34C74D0DFC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3875088"/>
            <a:ext cx="4465637" cy="0"/>
          </a:xfrm>
          <a:prstGeom prst="line">
            <a:avLst/>
          </a:prstGeom>
          <a:noFill/>
          <a:ln w="38100" cap="rnd">
            <a:solidFill>
              <a:srgbClr val="000000"/>
            </a:solidFill>
            <a:prstDash val="sysDot"/>
            <a:round/>
            <a:headEnd type="arrow" w="lg" len="med"/>
            <a:tailEnd type="arrow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7" name="Line 52">
            <a:extLst>
              <a:ext uri="{FF2B5EF4-FFF2-40B4-BE49-F238E27FC236}">
                <a16:creationId xmlns:a16="http://schemas.microsoft.com/office/drawing/2014/main" id="{24FC51B8-4EA7-404A-9D53-FF7A7915D7EE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2598738"/>
            <a:ext cx="4465637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sysDot"/>
            <a:round/>
            <a:headEnd type="none" w="lg" len="med"/>
            <a:tailEnd type="arrow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8" name="Line 53">
            <a:extLst>
              <a:ext uri="{FF2B5EF4-FFF2-40B4-BE49-F238E27FC236}">
                <a16:creationId xmlns:a16="http://schemas.microsoft.com/office/drawing/2014/main" id="{B6EEEF94-52FC-47C8-BDE4-68E8653F9CE9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3327400"/>
            <a:ext cx="4465637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sysDot"/>
            <a:round/>
            <a:headEnd type="oval" w="med" len="med"/>
            <a:tailEnd type="arrow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9" name="Line 54">
            <a:extLst>
              <a:ext uri="{FF2B5EF4-FFF2-40B4-BE49-F238E27FC236}">
                <a16:creationId xmlns:a16="http://schemas.microsoft.com/office/drawing/2014/main" id="{76170A14-EBA8-4688-93EA-A42A3A7CA3D3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4057650"/>
            <a:ext cx="4465637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sysDot"/>
            <a:round/>
            <a:headEnd type="arrow" w="lg" len="med"/>
            <a:tailEnd type="arrow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0" name="Line 55">
            <a:extLst>
              <a:ext uri="{FF2B5EF4-FFF2-40B4-BE49-F238E27FC236}">
                <a16:creationId xmlns:a16="http://schemas.microsoft.com/office/drawing/2014/main" id="{D996F26B-BDF8-4563-8F37-650EFE685DC5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4300538"/>
            <a:ext cx="4465637" cy="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 type="none" w="lg" len="med"/>
            <a:tailEnd type="arrow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1" name="Line 56">
            <a:extLst>
              <a:ext uri="{FF2B5EF4-FFF2-40B4-BE49-F238E27FC236}">
                <a16:creationId xmlns:a16="http://schemas.microsoft.com/office/drawing/2014/main" id="{5E0C0192-EA62-423B-B398-824F9663470F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4484688"/>
            <a:ext cx="4465637" cy="0"/>
          </a:xfrm>
          <a:prstGeom prst="line">
            <a:avLst/>
          </a:prstGeom>
          <a:noFill/>
          <a:ln w="76200">
            <a:solidFill>
              <a:srgbClr val="000000"/>
            </a:solidFill>
            <a:prstDash val="dash"/>
            <a:round/>
            <a:headEnd type="none" w="lg" len="med"/>
            <a:tailEnd type="arrow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2" name="Line 57">
            <a:extLst>
              <a:ext uri="{FF2B5EF4-FFF2-40B4-BE49-F238E27FC236}">
                <a16:creationId xmlns:a16="http://schemas.microsoft.com/office/drawing/2014/main" id="{89EFA803-34AC-4163-8EB5-6AE8F746C570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5029200"/>
            <a:ext cx="4465637" cy="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 type="oval" w="med" len="med"/>
            <a:tailEnd type="arrow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3" name="Line 58">
            <a:extLst>
              <a:ext uri="{FF2B5EF4-FFF2-40B4-BE49-F238E27FC236}">
                <a16:creationId xmlns:a16="http://schemas.microsoft.com/office/drawing/2014/main" id="{E0B3CAF4-E744-4C0F-9ADD-1A64736DA640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5213350"/>
            <a:ext cx="4465637" cy="0"/>
          </a:xfrm>
          <a:prstGeom prst="line">
            <a:avLst/>
          </a:prstGeom>
          <a:noFill/>
          <a:ln w="76200">
            <a:solidFill>
              <a:srgbClr val="000000"/>
            </a:solidFill>
            <a:prstDash val="dash"/>
            <a:round/>
            <a:headEnd type="oval" w="med" len="med"/>
            <a:tailEnd type="arrow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4" name="Line 59">
            <a:extLst>
              <a:ext uri="{FF2B5EF4-FFF2-40B4-BE49-F238E27FC236}">
                <a16:creationId xmlns:a16="http://schemas.microsoft.com/office/drawing/2014/main" id="{548A4A48-C5F1-47B5-85F7-4085668E8B17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5761038"/>
            <a:ext cx="4465637" cy="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 type="arrow" w="lg" len="med"/>
            <a:tailEnd type="arrow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5" name="Line 60">
            <a:extLst>
              <a:ext uri="{FF2B5EF4-FFF2-40B4-BE49-F238E27FC236}">
                <a16:creationId xmlns:a16="http://schemas.microsoft.com/office/drawing/2014/main" id="{FF52C2EB-9825-4B5A-98BF-A412D99ECFA4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5942013"/>
            <a:ext cx="4465637" cy="0"/>
          </a:xfrm>
          <a:prstGeom prst="line">
            <a:avLst/>
          </a:prstGeom>
          <a:noFill/>
          <a:ln w="76200">
            <a:solidFill>
              <a:srgbClr val="000000"/>
            </a:solidFill>
            <a:prstDash val="dash"/>
            <a:round/>
            <a:headEnd type="arrow" w="lg" len="med"/>
            <a:tailEnd type="arrow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6" name="Line 61">
            <a:extLst>
              <a:ext uri="{FF2B5EF4-FFF2-40B4-BE49-F238E27FC236}">
                <a16:creationId xmlns:a16="http://schemas.microsoft.com/office/drawing/2014/main" id="{F2C5989F-B41A-4418-A528-3B24DF40CA8C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4665663"/>
            <a:ext cx="4465637" cy="0"/>
          </a:xfrm>
          <a:prstGeom prst="line">
            <a:avLst/>
          </a:prstGeom>
          <a:noFill/>
          <a:ln w="76200" cap="rnd">
            <a:solidFill>
              <a:srgbClr val="000000"/>
            </a:solidFill>
            <a:prstDash val="sysDot"/>
            <a:round/>
            <a:headEnd type="none" w="lg" len="med"/>
            <a:tailEnd type="arrow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7" name="Line 62">
            <a:extLst>
              <a:ext uri="{FF2B5EF4-FFF2-40B4-BE49-F238E27FC236}">
                <a16:creationId xmlns:a16="http://schemas.microsoft.com/office/drawing/2014/main" id="{3C75F5E8-9910-4131-989A-A4983A5F95E2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5394325"/>
            <a:ext cx="4465637" cy="0"/>
          </a:xfrm>
          <a:prstGeom prst="line">
            <a:avLst/>
          </a:prstGeom>
          <a:noFill/>
          <a:ln w="76200" cap="rnd">
            <a:solidFill>
              <a:srgbClr val="000000"/>
            </a:solidFill>
            <a:prstDash val="sysDot"/>
            <a:round/>
            <a:headEnd type="oval" w="med" len="med"/>
            <a:tailEnd type="arrow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8" name="Line 63">
            <a:extLst>
              <a:ext uri="{FF2B5EF4-FFF2-40B4-BE49-F238E27FC236}">
                <a16:creationId xmlns:a16="http://schemas.microsoft.com/office/drawing/2014/main" id="{591784F4-59D2-4908-AA00-29553761018A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6122988"/>
            <a:ext cx="4465637" cy="0"/>
          </a:xfrm>
          <a:prstGeom prst="line">
            <a:avLst/>
          </a:prstGeom>
          <a:noFill/>
          <a:ln w="76200" cap="rnd">
            <a:solidFill>
              <a:srgbClr val="000000"/>
            </a:solidFill>
            <a:prstDash val="sysDot"/>
            <a:round/>
            <a:headEnd type="arrow" w="lg" len="med"/>
            <a:tailEnd type="arrow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9" name="Line 64">
            <a:extLst>
              <a:ext uri="{FF2B5EF4-FFF2-40B4-BE49-F238E27FC236}">
                <a16:creationId xmlns:a16="http://schemas.microsoft.com/office/drawing/2014/main" id="{E6FC357C-9B4A-4142-AAA5-1203BBF24065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4848225"/>
            <a:ext cx="4465637" cy="0"/>
          </a:xfrm>
          <a:prstGeom prst="line">
            <a:avLst/>
          </a:prstGeom>
          <a:noFill/>
          <a:ln w="76200">
            <a:solidFill>
              <a:srgbClr val="000000"/>
            </a:solidFill>
            <a:prstDash val="sysDot"/>
            <a:round/>
            <a:headEnd type="none" w="lg" len="med"/>
            <a:tailEnd type="arrow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0" name="Line 65">
            <a:extLst>
              <a:ext uri="{FF2B5EF4-FFF2-40B4-BE49-F238E27FC236}">
                <a16:creationId xmlns:a16="http://schemas.microsoft.com/office/drawing/2014/main" id="{A7ED8FE2-F178-496D-BB79-91B9B06B8719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5576888"/>
            <a:ext cx="4465637" cy="0"/>
          </a:xfrm>
          <a:prstGeom prst="line">
            <a:avLst/>
          </a:prstGeom>
          <a:noFill/>
          <a:ln w="76200">
            <a:solidFill>
              <a:srgbClr val="000000"/>
            </a:solidFill>
            <a:prstDash val="sysDot"/>
            <a:round/>
            <a:headEnd type="oval" w="med" len="med"/>
            <a:tailEnd type="arrow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1" name="Line 66">
            <a:extLst>
              <a:ext uri="{FF2B5EF4-FFF2-40B4-BE49-F238E27FC236}">
                <a16:creationId xmlns:a16="http://schemas.microsoft.com/office/drawing/2014/main" id="{56199ABD-ABA6-439C-94F7-0F6FDB857E38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4438" y="6307138"/>
            <a:ext cx="4465637" cy="0"/>
          </a:xfrm>
          <a:prstGeom prst="line">
            <a:avLst/>
          </a:prstGeom>
          <a:noFill/>
          <a:ln w="76200">
            <a:solidFill>
              <a:srgbClr val="000000"/>
            </a:solidFill>
            <a:prstDash val="sysDot"/>
            <a:round/>
            <a:headEnd type="arrow" w="lg" len="med"/>
            <a:tailEnd type="arrow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7705E73E-A90A-479E-9602-CEF079A30DEF}"/>
              </a:ext>
            </a:extLst>
          </p:cNvPr>
          <p:cNvSpPr txBox="1"/>
          <p:nvPr/>
        </p:nvSpPr>
        <p:spPr>
          <a:xfrm>
            <a:off x="276046" y="232912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長い矢印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4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pptxi55_便利な加工済みの長い矢印図形</dc:title>
  <dc:subject>pptxi55_便利な加工済みの長い矢印図形</dc:subject>
  <dc:creator>でじけろお</dc:creator>
  <cp:revision>1</cp:revision>
  <dcterms:created xsi:type="dcterms:W3CDTF">2018-05-20T00:31:01Z</dcterms:created>
  <dcterms:modified xsi:type="dcterms:W3CDTF">2022-01-17T15:09:29Z</dcterms:modified>
  <cp:version>1</cp:version>
</cp:coreProperties>
</file>